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61" r:id="rId6"/>
    <p:sldId id="259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D7ECF18E-B143-4EF7-9F1D-0BEAC532E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E279E45-E995-42A7-8794-CF9AAB5A4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1065909"/>
          </a:xfrm>
        </p:spPr>
        <p:txBody>
          <a:bodyPr>
            <a:normAutofit/>
          </a:bodyPr>
          <a:lstStyle/>
          <a:p>
            <a:r>
              <a:rPr lang="nl-NL" sz="6000" dirty="0" err="1">
                <a:solidFill>
                  <a:schemeClr val="bg1"/>
                </a:solidFill>
                <a:latin typeface="Dwarven Stonecraft" pitchFamily="2" charset="0"/>
              </a:rPr>
              <a:t>Danger</a:t>
            </a:r>
            <a:r>
              <a:rPr lang="nl-NL" sz="6000" dirty="0">
                <a:solidFill>
                  <a:schemeClr val="bg1"/>
                </a:solidFill>
                <a:latin typeface="Dwarven Stonecraft" pitchFamily="2" charset="0"/>
              </a:rPr>
              <a:t> </a:t>
            </a:r>
            <a:r>
              <a:rPr lang="nl-NL" sz="6000" dirty="0" err="1">
                <a:solidFill>
                  <a:schemeClr val="bg1"/>
                </a:solidFill>
                <a:latin typeface="Dwarven Stonecraft" pitchFamily="2" charset="0"/>
              </a:rPr>
              <a:t>Dwarves</a:t>
            </a:r>
            <a:endParaRPr lang="nl-NL" sz="6000" dirty="0">
              <a:solidFill>
                <a:schemeClr val="bg1"/>
              </a:solidFill>
              <a:latin typeface="Dwarven Stonecraft" pitchFamily="2" charset="0"/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3AD65D1-663A-44EA-B585-64C1B39F9D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6120" y="1595426"/>
            <a:ext cx="8676222" cy="954248"/>
          </a:xfrm>
        </p:spPr>
        <p:txBody>
          <a:bodyPr/>
          <a:lstStyle/>
          <a:p>
            <a:r>
              <a:rPr lang="nl-NL" dirty="0" err="1">
                <a:solidFill>
                  <a:schemeClr val="bg1"/>
                </a:solidFill>
              </a:rPr>
              <a:t>by</a:t>
            </a:r>
            <a:r>
              <a:rPr lang="nl-NL" dirty="0">
                <a:solidFill>
                  <a:schemeClr val="bg1"/>
                </a:solidFill>
              </a:rPr>
              <a:t> mijs, </a:t>
            </a:r>
            <a:r>
              <a:rPr lang="nl-NL" dirty="0" err="1">
                <a:solidFill>
                  <a:schemeClr val="bg1"/>
                </a:solidFill>
              </a:rPr>
              <a:t>lajos</a:t>
            </a:r>
            <a:r>
              <a:rPr lang="nl-NL" dirty="0">
                <a:solidFill>
                  <a:schemeClr val="bg1"/>
                </a:solidFill>
              </a:rPr>
              <a:t>, wouter, </a:t>
            </a:r>
            <a:r>
              <a:rPr lang="nl-NL" dirty="0" err="1">
                <a:solidFill>
                  <a:schemeClr val="bg1"/>
                </a:solidFill>
              </a:rPr>
              <a:t>vera</a:t>
            </a:r>
            <a:r>
              <a:rPr lang="nl-NL" dirty="0">
                <a:solidFill>
                  <a:schemeClr val="bg1"/>
                </a:solidFill>
              </a:rPr>
              <a:t>, </a:t>
            </a:r>
            <a:r>
              <a:rPr lang="nl-NL" dirty="0" err="1">
                <a:solidFill>
                  <a:schemeClr val="bg1"/>
                </a:solidFill>
              </a:rPr>
              <a:t>dominik</a:t>
            </a:r>
            <a:r>
              <a:rPr lang="nl-NL" dirty="0">
                <a:solidFill>
                  <a:schemeClr val="bg1"/>
                </a:solidFill>
              </a:rPr>
              <a:t>, </a:t>
            </a:r>
            <a:r>
              <a:rPr lang="nl-NL" dirty="0" err="1">
                <a:solidFill>
                  <a:schemeClr val="bg1"/>
                </a:solidFill>
              </a:rPr>
              <a:t>lucas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2050" name="Picture 2" descr="Underdark Dwarf Temple">
            <a:extLst>
              <a:ext uri="{FF2B5EF4-FFF2-40B4-BE49-F238E27FC236}">
                <a16:creationId xmlns:a16="http://schemas.microsoft.com/office/drawing/2014/main" id="{8E36B284-4B35-4F01-8FB3-F9240099F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65" y="2102347"/>
            <a:ext cx="3210259" cy="453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3.googleusercontent.com/PplXModt_8wjqg75UYHpfndjjAAu3Ik_nSGWB5oQVedDmiJrG_Bug7uNtH2FQ7muL_GIVLV0TSyhZyVllYmLYiSeleZbIrMkcYJA45e-xpZq016dG4uYtrnPw_o8f0926dmPtHnG">
            <a:extLst>
              <a:ext uri="{FF2B5EF4-FFF2-40B4-BE49-F238E27FC236}">
                <a16:creationId xmlns:a16="http://schemas.microsoft.com/office/drawing/2014/main" id="{D2D8A0BC-EF8C-48B6-86BC-A3443537A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573405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487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7E4D189-017E-4E50-9C38-C000A380F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E8E1B4E-A334-4D30-BA3B-F6A19D229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Dwarven Stonecraft" pitchFamily="2" charset="0"/>
              </a:rPr>
              <a:t>Concept</a:t>
            </a:r>
            <a:r>
              <a:rPr lang="en-US" sz="2800" dirty="0"/>
              <a:t> 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C2E5EA3-0D63-435B-BB2D-64AD02A37D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192" y="2666998"/>
            <a:ext cx="3727472" cy="33311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Diablo 3 / Dungeon crawler</a:t>
            </a:r>
          </a:p>
          <a:p>
            <a:r>
              <a:rPr lang="en-US" dirty="0">
                <a:solidFill>
                  <a:schemeClr val="bg1"/>
                </a:solidFill>
              </a:rPr>
              <a:t>Dwarves</a:t>
            </a:r>
          </a:p>
          <a:p>
            <a:r>
              <a:rPr lang="en-US" dirty="0">
                <a:solidFill>
                  <a:schemeClr val="bg1"/>
                </a:solidFill>
              </a:rPr>
              <a:t>Co-Op</a:t>
            </a:r>
          </a:p>
          <a:p>
            <a:r>
              <a:rPr lang="en-US" dirty="0">
                <a:solidFill>
                  <a:schemeClr val="bg1"/>
                </a:solidFill>
              </a:rPr>
              <a:t>Spiders </a:t>
            </a:r>
          </a:p>
          <a:p>
            <a:r>
              <a:rPr lang="en-US" dirty="0">
                <a:solidFill>
                  <a:schemeClr val="bg1"/>
                </a:solidFill>
              </a:rPr>
              <a:t>Dungeon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Gerelateerde afbeelding">
            <a:extLst>
              <a:ext uri="{FF2B5EF4-FFF2-40B4-BE49-F238E27FC236}">
                <a16:creationId xmlns:a16="http://schemas.microsoft.com/office/drawing/2014/main" id="{92B2A36E-F021-4CDF-BCB4-31D9E62EC6C8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6" b="-3"/>
          <a:stretch/>
        </p:blipFill>
        <p:spPr bwMode="auto">
          <a:xfrm>
            <a:off x="4630994" y="645106"/>
            <a:ext cx="6916633" cy="52477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297714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EE925778-CF49-4E30-80A0-E3AD88C50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0AED719-4887-4148-99D3-7DE896E85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27" y="381521"/>
            <a:ext cx="4788017" cy="1597774"/>
          </a:xfrm>
        </p:spPr>
        <p:txBody>
          <a:bodyPr>
            <a:normAutofit/>
          </a:bodyPr>
          <a:lstStyle/>
          <a:p>
            <a:pPr algn="ctr"/>
            <a:r>
              <a:rPr lang="nl-NL" sz="4800" dirty="0">
                <a:solidFill>
                  <a:schemeClr val="bg1"/>
                </a:solidFill>
                <a:latin typeface="Dwarven Stonecraft" pitchFamily="2" charset="0"/>
              </a:rPr>
              <a:t>Style guide</a:t>
            </a:r>
          </a:p>
        </p:txBody>
      </p:sp>
      <p:pic>
        <p:nvPicPr>
          <p:cNvPr id="9" name="Tijdelijke aanduiding voor inhoud 5">
            <a:extLst>
              <a:ext uri="{FF2B5EF4-FFF2-40B4-BE49-F238E27FC236}">
                <a16:creationId xmlns:a16="http://schemas.microsoft.com/office/drawing/2014/main" id="{9F3C60F0-D6B0-484A-BCD0-4DD264CAC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235" y="287746"/>
            <a:ext cx="3967598" cy="2073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428F1B-586F-489F-8378-F955DD036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378" y="2272337"/>
            <a:ext cx="6132446" cy="328844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Textures </a:t>
            </a:r>
          </a:p>
          <a:p>
            <a:r>
              <a:rPr lang="en-US" dirty="0" err="1">
                <a:solidFill>
                  <a:schemeClr val="bg1"/>
                </a:solidFill>
              </a:rPr>
              <a:t>Handpainted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Objects </a:t>
            </a:r>
          </a:p>
          <a:p>
            <a:r>
              <a:rPr lang="en-US" dirty="0">
                <a:solidFill>
                  <a:schemeClr val="bg1"/>
                </a:solidFill>
              </a:rPr>
              <a:t>Enemies</a:t>
            </a:r>
          </a:p>
          <a:p>
            <a:r>
              <a:rPr lang="en-US" dirty="0">
                <a:solidFill>
                  <a:schemeClr val="bg1"/>
                </a:solidFill>
              </a:rPr>
              <a:t>Character</a:t>
            </a:r>
          </a:p>
          <a:p>
            <a:r>
              <a:rPr lang="en-US" dirty="0">
                <a:solidFill>
                  <a:schemeClr val="bg1"/>
                </a:solidFill>
              </a:rPr>
              <a:t>UI</a:t>
            </a:r>
          </a:p>
          <a:p>
            <a:r>
              <a:rPr lang="en-US" dirty="0">
                <a:solidFill>
                  <a:schemeClr val="bg1"/>
                </a:solidFill>
              </a:rPr>
              <a:t>Weapons</a:t>
            </a:r>
          </a:p>
        </p:txBody>
      </p:sp>
      <p:pic>
        <p:nvPicPr>
          <p:cNvPr id="3076" name="Picture 4" descr="https://lh5.googleusercontent.com/BWfyGhx_JgUWk2TAFWT-x0215qhNTN0F33lpl6fmmIOOto7V4Dp5Y2J3b3sIWkOCi_uXzQRtbHuD1aI4n0ARl_-Q23MU-m2XCwNAI0GH17-ZCvFgQ0SEMLptRwAfHzaf7wuzPk7C">
            <a:extLst>
              <a:ext uri="{FF2B5EF4-FFF2-40B4-BE49-F238E27FC236}">
                <a16:creationId xmlns:a16="http://schemas.microsoft.com/office/drawing/2014/main" id="{7E34E42F-27AE-4F44-AE23-8F02A9011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001" y="2360815"/>
            <a:ext cx="4109011" cy="30920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3078" name="Picture 6" descr="https://lh3.googleusercontent.com/1mn_Z4DhG55QDmC5SW86siCh0HQ-aWvRtQsLlpAQVKw3sikWoPvCfkLtILjTSWLXWl2PWGNeFvOOtmVet4siP5ksuQWJHhKVGszdXlLwyul4msZDN_Sb47kUtmZwa7aECsOA26MC">
            <a:extLst>
              <a:ext uri="{FF2B5EF4-FFF2-40B4-BE49-F238E27FC236}">
                <a16:creationId xmlns:a16="http://schemas.microsoft.com/office/drawing/2014/main" id="{9323215E-0BF1-45FF-B0F4-B283A68C6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835" y="1920033"/>
            <a:ext cx="3551577" cy="19965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26" name="Picture 2" descr="https://lh5.googleusercontent.com/40YX8YFrC-VtCP4h0u8vzq19x_1dCFgU1SIle6a6mpHLd8-b_QniKSaIwwiKpPQdzRA7wXfxH9RDPBe6SgqNy8Bwcc4HcO7H5JNJA6iN8KEC4ElFSK7U4fwdXa7MltIjs2b9XUo2">
            <a:extLst>
              <a:ext uri="{FF2B5EF4-FFF2-40B4-BE49-F238E27FC236}">
                <a16:creationId xmlns:a16="http://schemas.microsoft.com/office/drawing/2014/main" id="{CDFC8FA7-8930-4767-A8AB-279959F5A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914" y="3916560"/>
            <a:ext cx="3692087" cy="233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232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BA0F1104-0939-44EA-A05F-9B5A01F8C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0CC601C-A222-4F90-B2B0-F0A03976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9392" y="906011"/>
            <a:ext cx="5122607" cy="8640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 err="1">
                <a:solidFill>
                  <a:schemeClr val="bg1"/>
                </a:solidFill>
                <a:latin typeface="Dwarven Stonecraft" pitchFamily="2" charset="0"/>
              </a:rPr>
              <a:t>Gdd</a:t>
            </a:r>
            <a:endParaRPr lang="en-US" sz="4800" dirty="0">
              <a:solidFill>
                <a:schemeClr val="bg1"/>
              </a:solidFill>
              <a:latin typeface="Dwarven Stonecraft" pitchFamily="2" charset="0"/>
            </a:endParaRP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22BCFCA-47AF-49DF-8ACE-F30B622602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78680" y="2114026"/>
            <a:ext cx="5964392" cy="4286774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200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Polycount</a:t>
            </a:r>
            <a:endParaRPr lang="en-US" sz="2200" b="1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200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character    max poly 6K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200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enemies      max poly 4K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200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weapons     max poly 2k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200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   max poly 1k</a:t>
            </a:r>
          </a:p>
          <a:p>
            <a:pPr>
              <a:lnSpc>
                <a:spcPct val="90000"/>
              </a:lnSpc>
            </a:pPr>
            <a:br>
              <a:rPr lang="en-US" sz="2200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2200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200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Texture resolution</a:t>
            </a:r>
            <a:endParaRPr lang="en-US" sz="2200" b="1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200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character  max resolution 2k   target 1k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200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enemies   max resolution 2k  target 1k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200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weapons   max resolution 1k  target 512k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200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 max resolution 1k  target 512k</a:t>
            </a:r>
            <a:endParaRPr lang="en-US" sz="1200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FF573A0A-484A-4F4C-A162-2B7BBC759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8432" y="284378"/>
            <a:ext cx="5122606" cy="644353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26260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22632776-C071-4DF4-9411-9EF50A597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2492F47-426F-40CA-8B52-47DF673CB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1"/>
            <a:ext cx="4798142" cy="13198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Dwarven Stonecraft" pitchFamily="2" charset="0"/>
              </a:rPr>
              <a:t>UMl</a:t>
            </a:r>
            <a:endParaRPr lang="en-US" sz="5400" dirty="0">
              <a:solidFill>
                <a:schemeClr val="bg1"/>
              </a:solidFill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Dwarven Stonecraft" pitchFamily="2" charset="0"/>
            </a:endParaRP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A5DE764C-0D29-4D94-AC30-1DAB48153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1827" b="1"/>
          <a:stretch/>
        </p:blipFill>
        <p:spPr>
          <a:xfrm>
            <a:off x="474608" y="477215"/>
            <a:ext cx="5766801" cy="590357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3E8E15F-E13B-49F8-85E9-C4540A2F1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13695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C7DDBBE9-207F-4CDC-A6BC-2364CDE49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D3B27E7-B023-4D5B-AFBF-3797EE1F9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563149"/>
          </a:xfrm>
        </p:spPr>
        <p:txBody>
          <a:bodyPr>
            <a:normAutofit/>
          </a:bodyPr>
          <a:lstStyle/>
          <a:p>
            <a:r>
              <a:rPr lang="nl-NL" sz="4800" dirty="0" err="1">
                <a:solidFill>
                  <a:schemeClr val="bg1"/>
                </a:solidFill>
                <a:latin typeface="Dwarven Stonecraft" pitchFamily="2" charset="0"/>
              </a:rPr>
              <a:t>schedule</a:t>
            </a:r>
            <a:r>
              <a:rPr lang="nl-NL" sz="4800" dirty="0">
                <a:solidFill>
                  <a:schemeClr val="bg1"/>
                </a:solidFill>
                <a:latin typeface="Dwarven Stonecraft" pitchFamily="2" charset="0"/>
              </a:rPr>
              <a:t> </a:t>
            </a:r>
            <a:r>
              <a:rPr lang="nl-NL" sz="4800" dirty="0" err="1">
                <a:solidFill>
                  <a:schemeClr val="bg1"/>
                </a:solidFill>
                <a:latin typeface="Dwarven Stonecraft" pitchFamily="2" charset="0"/>
              </a:rPr>
              <a:t>and</a:t>
            </a:r>
            <a:r>
              <a:rPr lang="nl-NL" sz="4800" dirty="0">
                <a:solidFill>
                  <a:schemeClr val="bg1"/>
                </a:solidFill>
                <a:latin typeface="Dwarven Stonecraft" pitchFamily="2" charset="0"/>
              </a:rPr>
              <a:t> </a:t>
            </a:r>
            <a:r>
              <a:rPr lang="nl-NL" sz="4800" dirty="0" err="1">
                <a:solidFill>
                  <a:schemeClr val="bg1"/>
                </a:solidFill>
                <a:latin typeface="Dwarven Stonecraft" pitchFamily="2" charset="0"/>
              </a:rPr>
              <a:t>sCrum</a:t>
            </a:r>
            <a:endParaRPr lang="nl-NL" sz="4800" dirty="0">
              <a:solidFill>
                <a:schemeClr val="bg1"/>
              </a:solidFill>
              <a:latin typeface="Dwarven Stonecraft" pitchFamily="2" charset="0"/>
            </a:endParaRP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697A794D-3009-4C6B-8F73-24C29B04B3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7622" y="2562964"/>
            <a:ext cx="5832609" cy="28797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1C25FF7A-1144-420D-8B76-50BE4D783C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017062" y="2514600"/>
            <a:ext cx="6107316" cy="28797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83519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58DA55FD-E18A-4328-AA51-47B7E70BC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AC83EC8-4E82-4231-8612-43D679A24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4800" dirty="0">
                <a:solidFill>
                  <a:schemeClr val="bg1"/>
                </a:solidFill>
                <a:latin typeface="Dwarven Stonecraft" pitchFamily="2" charset="0"/>
              </a:rPr>
              <a:t>Presentie</a:t>
            </a:r>
            <a:r>
              <a:rPr lang="nl-NL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71C6ABD0-C6D4-42CB-983A-A79486B94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1413" y="3286125"/>
            <a:ext cx="99060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263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aster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0F262FD6-3409-4039-A531-64BD4D2F99E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41</Words>
  <Application>Microsoft Office PowerPoint</Application>
  <PresentationFormat>Breedbeeld</PresentationFormat>
  <Paragraphs>30</Paragraphs>
  <Slides>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Dwarven Stonecraft</vt:lpstr>
      <vt:lpstr>Raster</vt:lpstr>
      <vt:lpstr>Danger Dwarves</vt:lpstr>
      <vt:lpstr>Concept </vt:lpstr>
      <vt:lpstr>Style guide</vt:lpstr>
      <vt:lpstr>Gdd</vt:lpstr>
      <vt:lpstr>UMl</vt:lpstr>
      <vt:lpstr>schedule and sCrum</vt:lpstr>
      <vt:lpstr>Presentie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Dwarf dungeon</dc:title>
  <dc:creator>mijs</dc:creator>
  <cp:lastModifiedBy>Lajos de Graaf</cp:lastModifiedBy>
  <cp:revision>9</cp:revision>
  <dcterms:created xsi:type="dcterms:W3CDTF">2018-09-13T08:14:44Z</dcterms:created>
  <dcterms:modified xsi:type="dcterms:W3CDTF">2018-09-13T19:26:23Z</dcterms:modified>
</cp:coreProperties>
</file>